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81" r:id="rId4"/>
    <p:sldId id="257" r:id="rId5"/>
    <p:sldId id="277" r:id="rId6"/>
    <p:sldId id="284" r:id="rId7"/>
    <p:sldId id="258" r:id="rId8"/>
    <p:sldId id="265" r:id="rId9"/>
    <p:sldId id="261" r:id="rId10"/>
    <p:sldId id="262" r:id="rId11"/>
    <p:sldId id="278" r:id="rId12"/>
    <p:sldId id="279" r:id="rId13"/>
    <p:sldId id="280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9FFA7-DF1E-4546-8EB6-21307B875A6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7E67-6D9B-A141-8B77-6506832B8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593D5A-762B-4342-A8E2-C59D8D2DEB7E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593D5A-762B-4342-A8E2-C59D8D2DEB7E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2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69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31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86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90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292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118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604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10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8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012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01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174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5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46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65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8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17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98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1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2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06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0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0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2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030B-32C0-C649-A76D-0FC580E3B76F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F71D-A356-1746-A86F-90313233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4030B-32C0-C649-A76D-0FC580E3B7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F71D-A356-1746-A86F-903132337CC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64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6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429"/>
            <a:ext cx="4355976" cy="3949910"/>
          </a:xfrm>
          <a:prstGeom prst="rect">
            <a:avLst/>
          </a:prstGeom>
        </p:spPr>
      </p:pic>
      <p:sp>
        <p:nvSpPr>
          <p:cNvPr id="184322" name="Title 1"/>
          <p:cNvSpPr>
            <a:spLocks noGrp="1"/>
          </p:cNvSpPr>
          <p:nvPr>
            <p:ph type="title" idx="4294967295"/>
          </p:nvPr>
        </p:nvSpPr>
        <p:spPr>
          <a:xfrm>
            <a:off x="3996952" y="392336"/>
            <a:ext cx="5147048" cy="3826594"/>
          </a:xfrm>
          <a:extLst/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000000"/>
                </a:solidFill>
                <a:effectLst/>
                <a:latin typeface="Driveby"/>
                <a:ea typeface="ＭＳ Ｐゴシック" charset="0"/>
                <a:cs typeface="Driveby"/>
              </a:rPr>
              <a:t>Band-Aids on a Gunshot Wound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352776"/>
            <a:ext cx="9144000" cy="9361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000" b="1" i="1" dirty="0">
                <a:solidFill>
                  <a:prstClr val="black"/>
                </a:solidFill>
                <a:ea typeface="ＭＳ Ｐゴシック" charset="0"/>
              </a:rPr>
              <a:t>When God Speaks (Judges 10:1-16)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296"/>
            <a:ext cx="9144000" cy="5256584"/>
          </a:xfrm>
          <a:prstGeom prst="rect">
            <a:avLst/>
          </a:prstGeom>
          <a:noFill/>
          <a:ln w="76200" cmpd="sng">
            <a:solidFill>
              <a:srgbClr val="050A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5288880"/>
            <a:ext cx="9228216" cy="1569121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Andrew Spurgeon, Crossroads International Church Singapore</a:t>
            </a:r>
          </a:p>
          <a:p>
            <a:pPr algn="ctr" defTabSz="914400" eaLnBrk="0" hangingPunct="0"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87008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Narrative </a:t>
            </a:r>
            <a:r>
              <a:rPr lang="en-US" i="1" dirty="0" smtClean="0"/>
              <a:t>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694"/>
            <a:ext cx="8229600" cy="4436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“When </a:t>
            </a:r>
            <a:r>
              <a:rPr lang="en-US" dirty="0"/>
              <a:t>the Egyptians, the Amorites, the Ammonites, the Philistines, the </a:t>
            </a:r>
            <a:r>
              <a:rPr lang="en-US" dirty="0" err="1"/>
              <a:t>Sidonians</a:t>
            </a:r>
            <a:r>
              <a:rPr lang="en-US" dirty="0"/>
              <a:t>, the Amalekites and the </a:t>
            </a:r>
            <a:r>
              <a:rPr lang="en-US" dirty="0" err="1"/>
              <a:t>Maonites</a:t>
            </a:r>
            <a:r>
              <a:rPr lang="en-US" dirty="0"/>
              <a:t> oppressed you and you cried to me for help, </a:t>
            </a:r>
            <a:r>
              <a:rPr lang="en-US" b="1" dirty="0"/>
              <a:t>did I not save you from their hands</a:t>
            </a:r>
            <a:r>
              <a:rPr lang="en-US" dirty="0" smtClean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31757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694"/>
            <a:ext cx="8229600" cy="44364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Biblical “meditation” is not a gaze into oblivion; it is a recollection of God’s faithfulness in our lives, over the past many years. We are to </a:t>
            </a:r>
            <a:r>
              <a:rPr lang="en-US" i="1" dirty="0" smtClean="0"/>
              <a:t>pause</a:t>
            </a:r>
            <a:r>
              <a:rPr lang="en-US" dirty="0" smtClean="0"/>
              <a:t>, recollect, </a:t>
            </a:r>
            <a:r>
              <a:rPr lang="en-US"/>
              <a:t>and </a:t>
            </a:r>
            <a:r>
              <a:rPr lang="en-US" smtClean="0"/>
              <a:t>tell </a:t>
            </a:r>
            <a:r>
              <a:rPr lang="en-US" dirty="0"/>
              <a:t>others of God’s faithfulness in our lives.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Exodus 10:1–2, </a:t>
            </a:r>
            <a:r>
              <a:rPr lang="en-US" dirty="0"/>
              <a:t>“The L</a:t>
            </a:r>
            <a:r>
              <a:rPr lang="en-US" sz="2400" dirty="0"/>
              <a:t>ORD</a:t>
            </a:r>
            <a:r>
              <a:rPr lang="en-US" dirty="0"/>
              <a:t> said to Moses, ‘Go to Pharaoh, for I have hardened his heart and the hearts of his officials so that I may perform these miraculous signs of mine among them that you may tell your children and grandchildren how I dealt harshly with the Egyptians and how I performed my signs among them, and that you may know that I am the L</a:t>
            </a:r>
            <a:r>
              <a:rPr lang="en-US" sz="2400" dirty="0"/>
              <a:t>ORD</a:t>
            </a:r>
            <a:r>
              <a:rPr lang="en-US" dirty="0"/>
              <a:t>’”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585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Black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 Sermons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29"/>
            <a:ext cx="4355976" cy="3949910"/>
          </a:xfrm>
          <a:prstGeom prst="rect">
            <a:avLst/>
          </a:prstGeom>
        </p:spPr>
      </p:pic>
      <p:sp>
        <p:nvSpPr>
          <p:cNvPr id="184322" name="Title 1"/>
          <p:cNvSpPr>
            <a:spLocks noGrp="1"/>
          </p:cNvSpPr>
          <p:nvPr>
            <p:ph type="title" idx="4294967295"/>
          </p:nvPr>
        </p:nvSpPr>
        <p:spPr>
          <a:xfrm>
            <a:off x="3996952" y="1052736"/>
            <a:ext cx="5147048" cy="3826594"/>
          </a:xfrm>
          <a:extLst/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000000"/>
                </a:solidFill>
                <a:effectLst/>
                <a:latin typeface="Driveby"/>
                <a:ea typeface="ＭＳ Ｐゴシック" charset="0"/>
                <a:cs typeface="Driveby"/>
              </a:rPr>
              <a:t>Band-Aids on a Gunshot Wound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5013176"/>
            <a:ext cx="9144000" cy="93610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12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4800" b="1" i="1" dirty="0">
                <a:solidFill>
                  <a:srgbClr val="FFFFFF"/>
                </a:solidFill>
                <a:ea typeface="ＭＳ Ｐゴシック" charset="0"/>
              </a:rPr>
              <a:t>Lessons from Judges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144000" cy="5256584"/>
          </a:xfrm>
          <a:prstGeom prst="rect">
            <a:avLst/>
          </a:prstGeom>
          <a:noFill/>
          <a:ln w="76200" cmpd="sng">
            <a:solidFill>
              <a:srgbClr val="050A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574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 of Judges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Theme: “</a:t>
            </a:r>
            <a:r>
              <a:rPr lang="en-US" dirty="0"/>
              <a:t>In those days there was no king in Israel; </a:t>
            </a:r>
            <a:r>
              <a:rPr lang="en-US" b="1" dirty="0"/>
              <a:t>each person did what was right in his/her own eyes</a:t>
            </a:r>
            <a:r>
              <a:rPr lang="en-US" dirty="0"/>
              <a:t>” (21:25). </a:t>
            </a:r>
            <a:endParaRPr lang="en-US" dirty="0" smtClean="0"/>
          </a:p>
          <a:p>
            <a:r>
              <a:rPr lang="en-US" dirty="0"/>
              <a:t>God was their king (8:23), but they didn’t live under His rule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18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17 at 4.4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7" y="-150242"/>
            <a:ext cx="7791482" cy="71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3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8-18 at 9.52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907"/>
            <a:ext cx="9144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0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God Speaks</a:t>
            </a:r>
            <a:br>
              <a:rPr lang="en-US" dirty="0" smtClean="0"/>
            </a:br>
            <a:r>
              <a:rPr lang="en-US" dirty="0" smtClean="0"/>
              <a:t>He Is Justified When He Speaks!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Judges 10:1–16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3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0"/>
            <a:ext cx="427121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689606" y="3305684"/>
            <a:ext cx="2468261" cy="4571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5373040" y="3305684"/>
            <a:ext cx="2009064" cy="4571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6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Elements of the Cycle </a:t>
            </a:r>
            <a:br>
              <a:rPr lang="en-US" dirty="0" smtClean="0"/>
            </a:br>
            <a:r>
              <a:rPr lang="en-US" dirty="0" smtClean="0"/>
              <a:t>(Judges 10:6–10)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694"/>
            <a:ext cx="8229600" cy="443647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Again the Israelites did evil in the eyes of the L</a:t>
            </a:r>
            <a:r>
              <a:rPr lang="en-US" sz="2600" dirty="0"/>
              <a:t>ORD</a:t>
            </a:r>
            <a:r>
              <a:rPr lang="en-US" dirty="0"/>
              <a:t>. They served the </a:t>
            </a:r>
            <a:r>
              <a:rPr lang="en-US" dirty="0" err="1"/>
              <a:t>Baals</a:t>
            </a:r>
            <a:r>
              <a:rPr lang="en-US" dirty="0"/>
              <a:t> and the </a:t>
            </a:r>
            <a:r>
              <a:rPr lang="en-US" dirty="0" err="1"/>
              <a:t>Ashtoreths</a:t>
            </a:r>
            <a:r>
              <a:rPr lang="en-US" dirty="0"/>
              <a:t>, and the gods of Aram, the gods of Sidon, the gods of Moab, the gods of the Ammonites and the gods of the Philistines. And because the Israelites forsook the L</a:t>
            </a:r>
            <a:r>
              <a:rPr lang="en-US" sz="2600" dirty="0">
                <a:solidFill>
                  <a:prstClr val="black"/>
                </a:solidFill>
              </a:rPr>
              <a:t>ORD</a:t>
            </a:r>
            <a:r>
              <a:rPr lang="en-US" dirty="0"/>
              <a:t> and no longer served him</a:t>
            </a:r>
            <a:r>
              <a:rPr lang="en-US" dirty="0" smtClean="0"/>
              <a:t>, </a:t>
            </a:r>
            <a:r>
              <a:rPr lang="en-US" dirty="0"/>
              <a:t>he became angry with them. He sold them into the hands of the Philistines and the Ammonites</a:t>
            </a:r>
            <a:r>
              <a:rPr lang="en-US" dirty="0" smtClean="0"/>
              <a:t>, </a:t>
            </a:r>
            <a:r>
              <a:rPr lang="en-US" dirty="0"/>
              <a:t>who that year shattered and crushed them. For eighteen years they oppressed all the Israelites on the east side of the Jordan in Gilead, the land of the Amorites</a:t>
            </a:r>
            <a:r>
              <a:rPr lang="en-US" dirty="0" smtClean="0"/>
              <a:t>. </a:t>
            </a:r>
            <a:r>
              <a:rPr lang="en-US" dirty="0"/>
              <a:t>The Ammonites also crossed the Jordan to fight against Judah, Benjamin and the house of Ephraim; and Israel was in great distress</a:t>
            </a:r>
            <a:r>
              <a:rPr lang="en-US" dirty="0" smtClean="0"/>
              <a:t>. </a:t>
            </a:r>
            <a:r>
              <a:rPr lang="en-US" dirty="0"/>
              <a:t>Then the Israelites cried out to the L</a:t>
            </a:r>
            <a:r>
              <a:rPr lang="en-US" sz="2600" dirty="0">
                <a:solidFill>
                  <a:prstClr val="black"/>
                </a:solidFill>
              </a:rPr>
              <a:t>ORD</a:t>
            </a:r>
            <a:r>
              <a:rPr lang="en-US" dirty="0"/>
              <a:t>, “We have sinned against you, forsaking our God and serving the </a:t>
            </a:r>
            <a:r>
              <a:rPr lang="en-US" dirty="0" err="1"/>
              <a:t>Baals</a:t>
            </a:r>
            <a:r>
              <a:rPr lang="en-US" dirty="0"/>
              <a:t>.”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021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Spoke and Refused to Help</a:t>
            </a:r>
            <a:br>
              <a:rPr lang="en-US" dirty="0" smtClean="0"/>
            </a:br>
            <a:r>
              <a:rPr lang="en-US" dirty="0" smtClean="0"/>
              <a:t>(Judges 10:11–16)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694"/>
            <a:ext cx="8229600" cy="44364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The L</a:t>
            </a:r>
            <a:r>
              <a:rPr lang="en-US" sz="2400" dirty="0">
                <a:solidFill>
                  <a:prstClr val="black"/>
                </a:solidFill>
              </a:rPr>
              <a:t>ORD</a:t>
            </a:r>
            <a:r>
              <a:rPr lang="en-US" dirty="0"/>
              <a:t> replied, “When the Egyptians, the Amorites, the Ammonites, the Philistines</a:t>
            </a:r>
            <a:r>
              <a:rPr lang="en-US" dirty="0" smtClean="0"/>
              <a:t>, </a:t>
            </a:r>
            <a:r>
              <a:rPr lang="en-US" dirty="0"/>
              <a:t>the </a:t>
            </a:r>
            <a:r>
              <a:rPr lang="en-US" dirty="0" err="1"/>
              <a:t>Sidonians</a:t>
            </a:r>
            <a:r>
              <a:rPr lang="en-US" dirty="0"/>
              <a:t>, the Amalekites and the </a:t>
            </a:r>
            <a:r>
              <a:rPr lang="en-US" dirty="0" err="1"/>
              <a:t>Maonites</a:t>
            </a:r>
            <a:r>
              <a:rPr lang="en-US" dirty="0"/>
              <a:t> oppressed you and you cried to me for help, did I not save you from their hands</a:t>
            </a:r>
            <a:r>
              <a:rPr lang="en-US" dirty="0" smtClean="0"/>
              <a:t>? </a:t>
            </a:r>
            <a:r>
              <a:rPr lang="en-US" dirty="0"/>
              <a:t>But you have forsaken me and served other gods, so I will no longer save you</a:t>
            </a:r>
            <a:r>
              <a:rPr lang="en-US" dirty="0" smtClean="0"/>
              <a:t>. </a:t>
            </a:r>
            <a:r>
              <a:rPr lang="en-US" dirty="0"/>
              <a:t>Go and cry out to the gods you have chosen. Let them save you when you are in trouble!</a:t>
            </a:r>
            <a:r>
              <a:rPr lang="en-US" dirty="0" smtClean="0"/>
              <a:t>” But </a:t>
            </a:r>
            <a:r>
              <a:rPr lang="en-US" dirty="0"/>
              <a:t>the Israelites said to the L</a:t>
            </a:r>
            <a:r>
              <a:rPr lang="en-US" sz="2400" dirty="0">
                <a:solidFill>
                  <a:prstClr val="black"/>
                </a:solidFill>
              </a:rPr>
              <a:t>ORD</a:t>
            </a:r>
            <a:r>
              <a:rPr lang="en-US" dirty="0"/>
              <a:t>, “We have sinned. Do with us whatever you think best, but please rescue us now.</a:t>
            </a:r>
            <a:r>
              <a:rPr lang="en-US" dirty="0" smtClean="0"/>
              <a:t>” </a:t>
            </a:r>
            <a:r>
              <a:rPr lang="en-US" dirty="0"/>
              <a:t>Then they got rid of the foreign gods among them and served the L</a:t>
            </a:r>
            <a:r>
              <a:rPr lang="en-US" sz="2400" dirty="0"/>
              <a:t>ORD</a:t>
            </a:r>
            <a:r>
              <a:rPr lang="en-US" dirty="0"/>
              <a:t>. And he could bear Israel’s misery no longer.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724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597</Words>
  <Application>Microsoft Macintosh PowerPoint</Application>
  <PresentationFormat>On-screen Show (4:3)</PresentationFormat>
  <Paragraphs>27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49_Blank Presentation</vt:lpstr>
      <vt:lpstr>Band-Aids on a Gunshot Wound </vt:lpstr>
      <vt:lpstr>Band-Aids on a Gunshot Wound </vt:lpstr>
      <vt:lpstr>The Book of Judges</vt:lpstr>
      <vt:lpstr>PowerPoint Presentation</vt:lpstr>
      <vt:lpstr>PowerPoint Presentation</vt:lpstr>
      <vt:lpstr>God Speaks He Is Justified When He Speaks!</vt:lpstr>
      <vt:lpstr>PowerPoint Presentation</vt:lpstr>
      <vt:lpstr>The First Elements of the Cycle  (Judges 10:6–10)</vt:lpstr>
      <vt:lpstr>God Spoke and Refused to Help (Judges 10:11–16)</vt:lpstr>
      <vt:lpstr>Narrative Pause</vt:lpstr>
      <vt:lpstr>Application</vt:lpstr>
      <vt:lpstr>Black</vt:lpstr>
      <vt:lpstr>OT Sermons link at biblestudydownloads.org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Band-Aids on a Gunshot Wound </dc:title>
  <dc:creator>Andrew B. Spurgeon</dc:creator>
  <cp:lastModifiedBy>Rick Griffith</cp:lastModifiedBy>
  <cp:revision>30</cp:revision>
  <dcterms:created xsi:type="dcterms:W3CDTF">2016-09-06T06:57:05Z</dcterms:created>
  <dcterms:modified xsi:type="dcterms:W3CDTF">2016-10-02T04:31:27Z</dcterms:modified>
</cp:coreProperties>
</file>